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4" r:id="rId5"/>
    <p:sldId id="260" r:id="rId6"/>
    <p:sldId id="261" r:id="rId7"/>
    <p:sldId id="271" r:id="rId8"/>
    <p:sldId id="262" r:id="rId9"/>
    <p:sldId id="263" r:id="rId10"/>
    <p:sldId id="270" r:id="rId11"/>
    <p:sldId id="265" r:id="rId12"/>
    <p:sldId id="266" r:id="rId13"/>
    <p:sldId id="267" r:id="rId14"/>
    <p:sldId id="268" r:id="rId15"/>
    <p:sldId id="259" r:id="rId16"/>
    <p:sldId id="269" r:id="rId17"/>
    <p:sldId id="273" r:id="rId18"/>
    <p:sldId id="272" r:id="rId1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30" name="Zástupný symbol dátumu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3DB3-43BD-4B65-907E-766C5ABFB184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27" name="Zástupný symbol čísla snímky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F07C-3544-490B-AC87-ABE1EE34EB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3DB3-43BD-4B65-907E-766C5ABFB184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F07C-3544-490B-AC87-ABE1EE34EB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3DB3-43BD-4B65-907E-766C5ABFB184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F07C-3544-490B-AC87-ABE1EE34EB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3DB3-43BD-4B65-907E-766C5ABFB184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F07C-3544-490B-AC87-ABE1EE34EB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3DB3-43BD-4B65-907E-766C5ABFB184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F07C-3544-490B-AC87-ABE1EE34EB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3DB3-43BD-4B65-907E-766C5ABFB184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F07C-3544-490B-AC87-ABE1EE34EB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3DB3-43BD-4B65-907E-766C5ABFB184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F07C-3544-490B-AC87-ABE1EE34EB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3DB3-43BD-4B65-907E-766C5ABFB184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F07C-3544-490B-AC87-ABE1EE34EB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s jedným odstrihnutým a zaobleným roho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uhlý trojuho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3DB3-43BD-4B65-907E-766C5ABFB184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21DF07C-3544-490B-AC87-ABE1EE34EB3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10" name="Voľná form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ľná form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3DB3-43BD-4B65-907E-766C5ABFB184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F07C-3544-490B-AC87-ABE1EE34EB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3DB3-43BD-4B65-907E-766C5ABFB184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F07C-3544-490B-AC87-ABE1EE34EB3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ľná form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ľná form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nadpis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0" name="Zástupný symbol tex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0F3DB3-43BD-4B65-907E-766C5ABFB184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22" name="Zástupný symbol päty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21DF07C-3544-490B-AC87-ABE1EE34EB3F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ľná form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ľná form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Lenovo\Desktop\110_7199.AVI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Lenovo\Desktop\110_7175.AVI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katsan@centrum.s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Sezónnosť potravín </a:t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„Ovocie a zelenina z našej záhradky nám veľmi chutí!“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989856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Aktivity k danej téme</a:t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Prinesieme si ovocie alebo </a:t>
            </a:r>
            <a:r>
              <a:rPr lang="sk-SK" dirty="0" err="1" smtClean="0"/>
              <a:t>zeleninku</a:t>
            </a:r>
            <a:r>
              <a:rPr lang="sk-SK" dirty="0" smtClean="0"/>
              <a:t> z našej záhrady </a:t>
            </a:r>
          </a:p>
          <a:p>
            <a:r>
              <a:rPr lang="sk-SK" dirty="0" smtClean="0"/>
              <a:t>Triedime </a:t>
            </a:r>
          </a:p>
          <a:p>
            <a:r>
              <a:rPr lang="sk-SK" dirty="0" smtClean="0"/>
              <a:t>Tvoríme pekné obrázky </a:t>
            </a:r>
          </a:p>
          <a:p>
            <a:r>
              <a:rPr lang="sk-SK" dirty="0" smtClean="0"/>
              <a:t>Pracovné listy – „Čo práve rastie v našej záhrade?“</a:t>
            </a:r>
          </a:p>
          <a:p>
            <a:r>
              <a:rPr lang="sk-SK" dirty="0" smtClean="0"/>
              <a:t>Zhotovíme a zjeme svoje šalátiky</a:t>
            </a:r>
          </a:p>
          <a:p>
            <a:r>
              <a:rPr lang="sk-SK" dirty="0" err="1" smtClean="0"/>
              <a:t>Buchtoši</a:t>
            </a:r>
            <a:r>
              <a:rPr lang="sk-SK" dirty="0" smtClean="0"/>
              <a:t> a Športovci – bodovacia súťaž</a:t>
            </a:r>
          </a:p>
          <a:p>
            <a:r>
              <a:rPr lang="sk-SK" dirty="0" smtClean="0"/>
              <a:t>Kreslíme, maľujeme, striháme a lepíme 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Šaláty – triedime a tvoríme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Žiaci si priniesli do školy umyté ovocie alebo zeleninu</a:t>
            </a:r>
          </a:p>
          <a:p>
            <a:r>
              <a:rPr lang="sk-SK" dirty="0" smtClean="0"/>
              <a:t>Triedili sme potraviny a zisťovali, čo práve zbierame v našich záhradách</a:t>
            </a:r>
          </a:p>
          <a:p>
            <a:r>
              <a:rPr lang="sk-SK" dirty="0" smtClean="0"/>
              <a:t>Na pripravené papierové tácky žiaci vytvárali z ovocia a zeleniny rôzne obrázky</a:t>
            </a:r>
          </a:p>
          <a:p>
            <a:r>
              <a:rPr lang="sk-SK" dirty="0" smtClean="0"/>
              <a:t>Každý si svoj obrázok po odfotení zjedol</a:t>
            </a:r>
          </a:p>
          <a:p>
            <a:r>
              <a:rPr lang="sk-SK" dirty="0" smtClean="0"/>
              <a:t>Kreslili sme sezónne ovocie a zeleninu</a:t>
            </a:r>
          </a:p>
          <a:p>
            <a:r>
              <a:rPr lang="sk-SK" dirty="0" smtClean="0"/>
              <a:t>Prezentovali sme svoje práce navzájom medzi triedami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sk-SK" sz="2000" dirty="0"/>
          </a:p>
        </p:txBody>
      </p:sp>
      <p:pic>
        <p:nvPicPr>
          <p:cNvPr id="10" name="110_7199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1843088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 descr="110_71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 descr="110_72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6" name="110_7175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1843088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4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 descr="110_718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 descr="110_717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Buchtoši</a:t>
            </a:r>
            <a:r>
              <a:rPr lang="sk-SK" dirty="0" smtClean="0"/>
              <a:t> a Športovci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Počas tohto týždňa sme bodovali desiaty vo všetkých triedach prvého stupňa na našej škole</a:t>
            </a:r>
          </a:p>
          <a:p>
            <a:r>
              <a:rPr lang="sk-SK" dirty="0" smtClean="0"/>
              <a:t>Bodovanie bolo vyhodnotené v závere posledného, športového dňa</a:t>
            </a:r>
          </a:p>
          <a:p>
            <a:r>
              <a:rPr lang="sk-SK" b="1" dirty="0" err="1" smtClean="0"/>
              <a:t>Buchtoši</a:t>
            </a:r>
            <a:r>
              <a:rPr lang="sk-SK" b="1" dirty="0" smtClean="0"/>
              <a:t> </a:t>
            </a:r>
            <a:r>
              <a:rPr lang="sk-SK" dirty="0" smtClean="0"/>
              <a:t>- trieda s najväčším počtom žiakov, ktorých desiatu tvorili samé buchty, makovníky ap. vyhrala </a:t>
            </a:r>
            <a:r>
              <a:rPr lang="sk-SK" b="1" dirty="0" smtClean="0"/>
              <a:t>zväzok mrkvy</a:t>
            </a:r>
          </a:p>
          <a:p>
            <a:r>
              <a:rPr lang="sk-SK" b="1" dirty="0" smtClean="0"/>
              <a:t>Športovcom – </a:t>
            </a:r>
            <a:r>
              <a:rPr lang="sk-SK" dirty="0" smtClean="0"/>
              <a:t>triede s najväčším počtom žiakov ktorí mali na desiatu aspoň kúsok ovocia, či zeleniny, sme mohli za ich zdravé, vyvážené desiaty udeliť </a:t>
            </a:r>
            <a:r>
              <a:rPr lang="sk-SK" b="1" dirty="0" smtClean="0"/>
              <a:t>sladkú odmenu</a:t>
            </a:r>
            <a:endParaRPr lang="sk-SK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 descr="SUNP01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 descr="SUNP008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 descr="SUNP008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 descr="SUNP00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Pracovné listy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1357322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Žiaci si v skupinách upevňovali svoje poznatky a odpovedali na otázky v pracovných listoch</a:t>
            </a:r>
          </a:p>
          <a:p>
            <a:r>
              <a:rPr lang="sk-SK" dirty="0" smtClean="0"/>
              <a:t>Kreslili sezónne ovocie a zeleninu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symbol obsahu 4" descr="110_72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2000240"/>
            <a:ext cx="3926423" cy="2944817"/>
          </a:xfrm>
        </p:spPr>
      </p:pic>
      <p:pic>
        <p:nvPicPr>
          <p:cNvPr id="6" name="Obrázok 5" descr="110_72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335857" y="2609420"/>
            <a:ext cx="4746662" cy="35599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IMG_20141015_1015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ZŠ G. </a:t>
            </a:r>
            <a:r>
              <a:rPr lang="sk-SK" dirty="0" err="1" smtClean="0"/>
              <a:t>Haina</a:t>
            </a:r>
            <a:r>
              <a:rPr lang="sk-SK" dirty="0" smtClean="0"/>
              <a:t> 37, Levoča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Základná škola na Ulici Gašpara </a:t>
            </a:r>
            <a:r>
              <a:rPr lang="sk-SK" dirty="0" err="1" smtClean="0"/>
              <a:t>Haina</a:t>
            </a:r>
            <a:r>
              <a:rPr lang="sk-SK" dirty="0" smtClean="0"/>
              <a:t> č. 37, Levoča 05401</a:t>
            </a:r>
          </a:p>
          <a:p>
            <a:r>
              <a:rPr lang="sk-SK" dirty="0" smtClean="0"/>
              <a:t>Katarína </a:t>
            </a:r>
            <a:r>
              <a:rPr lang="sk-SK" dirty="0" err="1" smtClean="0"/>
              <a:t>Sanitriková</a:t>
            </a:r>
            <a:r>
              <a:rPr lang="sk-SK" dirty="0" smtClean="0"/>
              <a:t>, 0907914649, </a:t>
            </a:r>
            <a:r>
              <a:rPr lang="sk-SK" dirty="0" err="1" smtClean="0">
                <a:hlinkClick r:id="rId2"/>
              </a:rPr>
              <a:t>katsan@centrum.sk</a:t>
            </a:r>
            <a:endParaRPr lang="sk-SK" dirty="0" smtClean="0"/>
          </a:p>
          <a:p>
            <a:r>
              <a:rPr lang="sk-SK" dirty="0" smtClean="0"/>
              <a:t>Žiaci 1. – 4. ročníkov našej ZŠ</a:t>
            </a:r>
          </a:p>
          <a:p>
            <a:r>
              <a:rPr lang="sk-SK" dirty="0" smtClean="0"/>
              <a:t>Názov témy: „Ovocie a zelenina z našej záhradky nám veľmi chutí!“</a:t>
            </a:r>
          </a:p>
          <a:p>
            <a:r>
              <a:rPr lang="sk-SK" dirty="0" smtClean="0"/>
              <a:t>Celkový počet žiakov je 614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Občiansky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</TotalTime>
  <Words>261</Words>
  <Application>Microsoft Office PowerPoint</Application>
  <PresentationFormat>Prezentácia na obrazovke (4:3)</PresentationFormat>
  <Paragraphs>31</Paragraphs>
  <Slides>18</Slides>
  <Notes>0</Notes>
  <HiddenSlides>0</HiddenSlides>
  <MMClips>2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18</vt:i4>
      </vt:variant>
    </vt:vector>
  </HeadingPairs>
  <TitlesOfParts>
    <vt:vector size="19" baseType="lpstr">
      <vt:lpstr>Tok</vt:lpstr>
      <vt:lpstr>Sezónnosť potravín  </vt:lpstr>
      <vt:lpstr>  Aktivity k danej téme </vt:lpstr>
      <vt:lpstr>Šaláty – triedime a tvoríme</vt:lpstr>
      <vt:lpstr>Snímka 4</vt:lpstr>
      <vt:lpstr>Snímka 5</vt:lpstr>
      <vt:lpstr>Snímka 6</vt:lpstr>
      <vt:lpstr>Snímka 7</vt:lpstr>
      <vt:lpstr>Snímka 8</vt:lpstr>
      <vt:lpstr>Snímka 9</vt:lpstr>
      <vt:lpstr>Buchtoši a Športovci</vt:lpstr>
      <vt:lpstr>Snímka 11</vt:lpstr>
      <vt:lpstr>Snímka 12</vt:lpstr>
      <vt:lpstr>Snímka 13</vt:lpstr>
      <vt:lpstr>Snímka 14</vt:lpstr>
      <vt:lpstr>Pracovné listy</vt:lpstr>
      <vt:lpstr>Snímka 16</vt:lpstr>
      <vt:lpstr>Snímka 17</vt:lpstr>
      <vt:lpstr>ZŠ G. Haina 37, Levoča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Lenovo</dc:creator>
  <cp:lastModifiedBy>SPPK</cp:lastModifiedBy>
  <cp:revision>15</cp:revision>
  <dcterms:created xsi:type="dcterms:W3CDTF">2014-10-18T16:50:20Z</dcterms:created>
  <dcterms:modified xsi:type="dcterms:W3CDTF">2014-10-23T11:17:37Z</dcterms:modified>
</cp:coreProperties>
</file>